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14"/>
  </p:notesMasterIdLst>
  <p:handoutMasterIdLst>
    <p:handoutMasterId r:id="rId15"/>
  </p:handoutMasterIdLst>
  <p:sldIdLst>
    <p:sldId id="257" r:id="rId2"/>
    <p:sldId id="258" r:id="rId3"/>
    <p:sldId id="260" r:id="rId4"/>
    <p:sldId id="261" r:id="rId5"/>
    <p:sldId id="268" r:id="rId6"/>
    <p:sldId id="262" r:id="rId7"/>
    <p:sldId id="269" r:id="rId8"/>
    <p:sldId id="264" r:id="rId9"/>
    <p:sldId id="263" r:id="rId10"/>
    <p:sldId id="265" r:id="rId11"/>
    <p:sldId id="266" r:id="rId12"/>
    <p:sldId id="267"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nk Kumar" initials="MK" lastIdx="1" clrIdx="0">
    <p:extLst>
      <p:ext uri="{19B8F6BF-5375-455C-9EA6-DF929625EA0E}">
        <p15:presenceInfo xmlns="" xmlns:p15="http://schemas.microsoft.com/office/powerpoint/2012/main" userId="0d203a0777f3ed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74" autoAdjust="0"/>
    <p:restoredTop sz="96127" autoAdjust="0"/>
  </p:normalViewPr>
  <p:slideViewPr>
    <p:cSldViewPr showGuides="1">
      <p:cViewPr>
        <p:scale>
          <a:sx n="70" d="100"/>
          <a:sy n="70" d="100"/>
        </p:scale>
        <p:origin x="-738" y="-132"/>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pPr/>
              <a:t>1/25/2021</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pPr/>
              <a:t>‹#›</a:t>
            </a:fld>
            <a:endParaRPr>
              <a:solidFill>
                <a:schemeClr val="tx2"/>
              </a:solidFill>
            </a:endParaRPr>
          </a:p>
        </p:txBody>
      </p:sp>
    </p:spTree>
    <p:extLst>
      <p:ext uri="{BB962C8B-B14F-4D97-AF65-F5344CB8AC3E}">
        <p14:creationId xmlns=""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1/25/2021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descr="Stacked books"/>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5706A09E-12D5-4B1D-B8BB-C300B1DDD423}" type="datetime1">
              <a:rPr lang="en-US" smtClean="0"/>
              <a:pPr/>
              <a:t>1/25/2021</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D91CA53D-4C84-40AA-983E-A1E818A7FEFC}" type="datetime1">
              <a:rPr lang="en-US" smtClean="0"/>
              <a:pPr/>
              <a:t>1/25/2021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pPr/>
              <a:t>‹#›</a:t>
            </a:fld>
            <a:endParaRPr lang="en-US"/>
          </a:p>
        </p:txBody>
      </p:sp>
    </p:spTree>
    <p:extLst>
      <p:ext uri="{BB962C8B-B14F-4D97-AF65-F5344CB8AC3E}">
        <p14:creationId xmlns="" xmlns:p14="http://schemas.microsoft.com/office/powerpoint/2010/main" val="18176198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1117309" y="274638"/>
            <a:ext cx="8532178" cy="5897561"/>
          </a:xfrm>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C8E2FCEE-AE66-4EAB-9C04-97F8A56A6354}" type="datetime1">
              <a:rPr lang="en-US" smtClean="0"/>
              <a:pPr/>
              <a:t>1/25/2021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pPr/>
              <a:t>‹#›</a:t>
            </a:fld>
            <a:endParaRPr lang="en-US"/>
          </a:p>
        </p:txBody>
      </p:sp>
    </p:spTree>
    <p:extLst>
      <p:ext uri="{BB962C8B-B14F-4D97-AF65-F5344CB8AC3E}">
        <p14:creationId xmlns="" xmlns:p14="http://schemas.microsoft.com/office/powerpoint/2010/main" val="37236915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5A9377B-053C-438C-8A98-92C419A6701C}" type="datetime1">
              <a:rPr lang="en-US" smtClean="0"/>
              <a:pPr/>
              <a:t>1/25/2021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A60BA0E-20D0-4E7C-B286-26C960A6788F}" type="slidenum">
              <a:rPr lang="en-US" smtClean="0"/>
              <a:pPr/>
              <a:t>‹#›</a:t>
            </a:fld>
            <a:endParaRPr lang="en-US"/>
          </a:p>
        </p:txBody>
      </p:sp>
    </p:spTree>
    <p:extLst>
      <p:ext uri="{BB962C8B-B14F-4D97-AF65-F5344CB8AC3E}">
        <p14:creationId xmlns="" xmlns:p14="http://schemas.microsoft.com/office/powerpoint/2010/main" val="28653597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ed books"/>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07CEF46-0123-4A75-9835-49DC49D53DE2}" type="datetime1">
              <a:rPr lang="en-US" smtClean="0"/>
              <a:pPr/>
              <a:t>1/25/2021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buFont typeface="Century Gothic" panose="020B0502020202020204" pitchFamily="34" charset="0"/>
              <a:buChar char="–"/>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endParaRPr dirty="0"/>
          </a:p>
        </p:txBody>
      </p:sp>
      <p:sp>
        <p:nvSpPr>
          <p:cNvPr id="4" name="Content Placeholder 3"/>
          <p:cNvSpPr>
            <a:spLocks noGrp="1"/>
          </p:cNvSpPr>
          <p:nvPr>
            <p:ph sz="half" idx="2" hasCustomPrompt="1"/>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62A6378D-18AE-47D1-B10A-42F623B40082}" type="datetime1">
              <a:rPr lang="en-US" smtClean="0"/>
              <a:pPr/>
              <a:t>1/25/2021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20250459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hasCustomPrompt="1"/>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hasCustomPrompt="1"/>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fld id="{321F6AE8-D704-41F6-B16A-5547B5672AC1}" type="datetime1">
              <a:rPr lang="en-US" smtClean="0"/>
              <a:pPr/>
              <a:t>1/25/2021</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9200728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pPr/>
              <a:t>1/25/2021</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23048451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pPr/>
              <a:t>1/25/2021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2195072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hasCustomPrompt="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marL="2418976" indent="-285750">
              <a:buFont typeface="Century Gothic" panose="020B0502020202020204" pitchFamily="34" charset="0"/>
              <a:buChar cha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pPr/>
              <a:t>1/25/2021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pPr/>
              <a:t>‹#›</a:t>
            </a:fld>
            <a:endParaRPr lang="en-US"/>
          </a:p>
        </p:txBody>
      </p:sp>
    </p:spTree>
    <p:extLst>
      <p:ext uri="{BB962C8B-B14F-4D97-AF65-F5344CB8AC3E}">
        <p14:creationId xmlns="" xmlns:p14="http://schemas.microsoft.com/office/powerpoint/2010/main" val="7891109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pPr/>
              <a:t>1/25/2021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pPr/>
              <a:t>‹#›</a:t>
            </a:fld>
            <a:endParaRPr lang="en-US"/>
          </a:p>
        </p:txBody>
      </p:sp>
    </p:spTree>
    <p:extLst>
      <p:ext uri="{BB962C8B-B14F-4D97-AF65-F5344CB8AC3E}">
        <p14:creationId xmlns="" xmlns:p14="http://schemas.microsoft.com/office/powerpoint/2010/main" val="35213725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1/25/2021</a:t>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Tree>
    <p:extLst>
      <p:ext uri="{BB962C8B-B14F-4D97-AF65-F5344CB8AC3E}">
        <p14:creationId xmlns=""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Graphical_user_interfa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7013" y="1981200"/>
            <a:ext cx="8151812" cy="1407046"/>
          </a:xfrm>
        </p:spPr>
        <p:txBody>
          <a:bodyPr>
            <a:normAutofit/>
          </a:bodyPr>
          <a:lstStyle/>
          <a:p>
            <a:r>
              <a:rPr lang="en-US" sz="3600" dirty="0" smtClean="0">
                <a:solidFill>
                  <a:schemeClr val="accent2"/>
                </a:solidFill>
                <a:latin typeface="Bernard MT Condensed" panose="02050806060905020404" pitchFamily="18" charset="0"/>
              </a:rPr>
              <a:t>        YouTube Video Downloader </a:t>
            </a:r>
            <a:r>
              <a:rPr lang="en-US" sz="3600" dirty="0">
                <a:solidFill>
                  <a:schemeClr val="accent2"/>
                </a:solidFill>
                <a:latin typeface="Bernard MT Condensed" panose="02050806060905020404" pitchFamily="18" charset="0"/>
              </a:rPr>
              <a:t>Application</a:t>
            </a:r>
          </a:p>
        </p:txBody>
      </p:sp>
      <p:sp>
        <p:nvSpPr>
          <p:cNvPr id="5" name="Subtitle 4"/>
          <p:cNvSpPr>
            <a:spLocks noGrp="1"/>
          </p:cNvSpPr>
          <p:nvPr>
            <p:ph type="subTitle" idx="1"/>
          </p:nvPr>
        </p:nvSpPr>
        <p:spPr>
          <a:xfrm>
            <a:off x="5484812" y="4191000"/>
            <a:ext cx="6704012" cy="2362200"/>
          </a:xfrm>
        </p:spPr>
        <p:txBody>
          <a:bodyPr>
            <a:noAutofit/>
          </a:bodyPr>
          <a:lstStyle/>
          <a:p>
            <a:pPr algn="ct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1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b="1" dirty="0" smtClean="0">
                <a:solidFill>
                  <a:schemeClr val="accent2"/>
                </a:solidFill>
                <a:latin typeface="Times New Roman" panose="02020603050405020304" pitchFamily="18" charset="0"/>
                <a:cs typeface="Times New Roman" panose="02020603050405020304" pitchFamily="18" charset="0"/>
              </a:rPr>
              <a:t>Presented </a:t>
            </a:r>
            <a:r>
              <a:rPr lang="en-US" b="1" dirty="0">
                <a:solidFill>
                  <a:schemeClr val="accent2"/>
                </a:solidFill>
                <a:latin typeface="Times New Roman" panose="02020603050405020304" pitchFamily="18" charset="0"/>
                <a:cs typeface="Times New Roman" panose="02020603050405020304" pitchFamily="18" charset="0"/>
              </a:rPr>
              <a:t>By:-</a:t>
            </a:r>
          </a:p>
          <a:p>
            <a:pPr algn="r"/>
            <a:r>
              <a:rPr lang="en-US" b="1" dirty="0" err="1" smtClean="0">
                <a:solidFill>
                  <a:schemeClr val="tx1">
                    <a:lumMod val="75000"/>
                    <a:lumOff val="25000"/>
                  </a:schemeClr>
                </a:solidFill>
                <a:latin typeface="Times New Roman" panose="02020603050405020304" pitchFamily="18" charset="0"/>
                <a:cs typeface="Times New Roman" panose="02020603050405020304" pitchFamily="18" charset="0"/>
              </a:rPr>
              <a:t>Mayank</a:t>
            </a:r>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 Kumar</a:t>
            </a:r>
          </a:p>
          <a:p>
            <a:pPr algn="r"/>
            <a:r>
              <a:rPr lang="en-US" b="1" smtClean="0">
                <a:solidFill>
                  <a:schemeClr val="tx1">
                    <a:lumMod val="75000"/>
                    <a:lumOff val="25000"/>
                  </a:schemeClr>
                </a:solidFill>
                <a:latin typeface="Times New Roman" panose="02020603050405020304" pitchFamily="18" charset="0"/>
                <a:cs typeface="Times New Roman" panose="02020603050405020304" pitchFamily="18" charset="0"/>
              </a:rPr>
              <a:t>(170280312)                  </a:t>
            </a:r>
            <a:endParaRPr lang="en-US"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r"/>
            <a:r>
              <a:rPr lang="en-US" b="1" dirty="0" err="1" smtClean="0">
                <a:solidFill>
                  <a:schemeClr val="tx1">
                    <a:lumMod val="75000"/>
                    <a:lumOff val="25000"/>
                  </a:schemeClr>
                </a:solidFill>
                <a:latin typeface="Times New Roman" panose="02020603050405020304" pitchFamily="18" charset="0"/>
                <a:cs typeface="Times New Roman" panose="02020603050405020304" pitchFamily="18" charset="0"/>
              </a:rPr>
              <a:t>Akshat</a:t>
            </a:r>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b="1" dirty="0" err="1" smtClean="0">
                <a:solidFill>
                  <a:schemeClr val="tx1">
                    <a:lumMod val="75000"/>
                    <a:lumOff val="25000"/>
                  </a:schemeClr>
                </a:solidFill>
                <a:latin typeface="Times New Roman" panose="02020603050405020304" pitchFamily="18" charset="0"/>
                <a:cs typeface="Times New Roman" panose="02020603050405020304" pitchFamily="18" charset="0"/>
              </a:rPr>
              <a:t>Srivastava</a:t>
            </a:r>
            <a:r>
              <a:rPr 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                                                (99170280151</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a:t>
            </a:r>
          </a:p>
          <a:p>
            <a:pPr algn="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93181671-6002-490B-9BD4-134366496BC6}"/>
              </a:ext>
            </a:extLst>
          </p:cNvPr>
          <p:cNvPicPr>
            <a:picLocks noChangeAspect="1"/>
          </p:cNvPicPr>
          <p:nvPr/>
        </p:nvPicPr>
        <p:blipFill>
          <a:blip r:embed="rId3"/>
          <a:stretch>
            <a:fillRect/>
          </a:stretch>
        </p:blipFill>
        <p:spPr>
          <a:xfrm>
            <a:off x="10383639" y="11001"/>
            <a:ext cx="1805186" cy="1407046"/>
          </a:xfrm>
          <a:prstGeom prst="rect">
            <a:avLst/>
          </a:prstGeom>
        </p:spPr>
      </p:pic>
      <p:sp>
        <p:nvSpPr>
          <p:cNvPr id="8" name="TextBox 7">
            <a:extLst>
              <a:ext uri="{FF2B5EF4-FFF2-40B4-BE49-F238E27FC236}">
                <a16:creationId xmlns="" xmlns:a16="http://schemas.microsoft.com/office/drawing/2014/main" id="{117F314D-6458-4E49-A7BD-09427EFDD2CE}"/>
              </a:ext>
            </a:extLst>
          </p:cNvPr>
          <p:cNvSpPr txBox="1"/>
          <p:nvPr/>
        </p:nvSpPr>
        <p:spPr>
          <a:xfrm>
            <a:off x="4798268" y="6559141"/>
            <a:ext cx="3744936" cy="326243"/>
          </a:xfrm>
          <a:prstGeom prst="rect">
            <a:avLst/>
          </a:prstGeom>
          <a:noFill/>
        </p:spPr>
        <p:txBody>
          <a:bodyPr wrap="none" rtlCol="0">
            <a:spAutoFit/>
          </a:bodyPr>
          <a:lstStyle/>
          <a:p>
            <a:pPr>
              <a:lnSpc>
                <a:spcPct val="95000"/>
              </a:lnSpc>
            </a:pPr>
            <a:r>
              <a:rPr lang="en-GB" sz="1600" dirty="0">
                <a:solidFill>
                  <a:schemeClr val="tx1">
                    <a:lumMod val="65000"/>
                    <a:lumOff val="35000"/>
                  </a:schemeClr>
                </a:solidFill>
                <a:latin typeface="Times New Roman" panose="02020603050405020304" pitchFamily="18" charset="0"/>
                <a:cs typeface="Times New Roman" panose="02020603050405020304" pitchFamily="18" charset="0"/>
              </a:rPr>
              <a:t>Python Based Project – 100% Python Used</a:t>
            </a:r>
            <a:endParaRPr lang="en-IN"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6" name="Picture 5" descr="Screenshot (55).png"/>
          <p:cNvPicPr>
            <a:picLocks noChangeAspect="1"/>
          </p:cNvPicPr>
          <p:nvPr/>
        </p:nvPicPr>
        <p:blipFill>
          <a:blip r:embed="rId4"/>
          <a:srcRect l="24369" t="32209" r="51250" b="32209"/>
          <a:stretch>
            <a:fillRect/>
          </a:stretch>
        </p:blipFill>
        <p:spPr>
          <a:xfrm>
            <a:off x="0" y="510648"/>
            <a:ext cx="4592020" cy="6347352"/>
          </a:xfrm>
          <a:prstGeom prst="rect">
            <a:avLst/>
          </a:prstGeom>
        </p:spPr>
      </p:pic>
    </p:spTree>
    <p:extLst>
      <p:ext uri="{BB962C8B-B14F-4D97-AF65-F5344CB8AC3E}">
        <p14:creationId xmlns="" xmlns:p14="http://schemas.microsoft.com/office/powerpoint/2010/main" val="1689887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1295400"/>
          </a:xfrm>
        </p:spPr>
        <p:txBody>
          <a:bodyPr/>
          <a:lstStyle/>
          <a:p>
            <a:pPr algn="ctr"/>
            <a:r>
              <a:rPr lang="en-US" b="1" u="sng" dirty="0" smtClean="0">
                <a:solidFill>
                  <a:srgbClr val="C00000"/>
                </a:solidFill>
                <a:latin typeface="Times New Roman" pitchFamily="18" charset="0"/>
                <a:cs typeface="Times New Roman" pitchFamily="18" charset="0"/>
              </a:rPr>
              <a:t>FEATURES</a:t>
            </a:r>
            <a:endParaRPr lang="en-US" b="1" u="sng"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r>
              <a:rPr lang="en-US" dirty="0" smtClean="0">
                <a:latin typeface="Times New Roman" pitchFamily="18" charset="0"/>
                <a:cs typeface="Times New Roman" pitchFamily="18" charset="0"/>
              </a:rPr>
              <a:t>Easy to use not so complex GUI interface.</a:t>
            </a:r>
          </a:p>
          <a:p>
            <a:pPr lvl="0" algn="just"/>
            <a:r>
              <a:rPr lang="en-US" dirty="0" smtClean="0">
                <a:latin typeface="Times New Roman" pitchFamily="18" charset="0"/>
                <a:cs typeface="Times New Roman" pitchFamily="18" charset="0"/>
              </a:rPr>
              <a:t>Easy to separate all file.</a:t>
            </a:r>
          </a:p>
          <a:p>
            <a:pPr lvl="0" algn="just"/>
            <a:r>
              <a:rPr lang="en-US" dirty="0" smtClean="0">
                <a:latin typeface="Times New Roman" pitchFamily="18" charset="0"/>
                <a:cs typeface="Times New Roman" pitchFamily="18" charset="0"/>
              </a:rPr>
              <a:t>User friendly.</a:t>
            </a:r>
          </a:p>
          <a:p>
            <a:pPr lvl="0" algn="just"/>
            <a:r>
              <a:rPr lang="en-US" dirty="0" smtClean="0">
                <a:latin typeface="Times New Roman" pitchFamily="18" charset="0"/>
                <a:cs typeface="Times New Roman" pitchFamily="18" charset="0"/>
              </a:rPr>
              <a:t>This application is secure because this application work offline own your system and  not  share your information.</a:t>
            </a:r>
          </a:p>
          <a:p>
            <a:pPr lvl="0" algn="just"/>
            <a:r>
              <a:rPr lang="en-US" dirty="0" smtClean="0">
                <a:latin typeface="Times New Roman" pitchFamily="18" charset="0"/>
                <a:cs typeface="Times New Roman" pitchFamily="18" charset="0"/>
              </a:rPr>
              <a:t>This application is save your lot of time </a:t>
            </a:r>
            <a:r>
              <a:rPr lang="en-US" dirty="0" err="1" smtClean="0">
                <a:latin typeface="Times New Roman" pitchFamily="18" charset="0"/>
                <a:cs typeface="Times New Roman" pitchFamily="18" charset="0"/>
              </a:rPr>
              <a:t>youtube</a:t>
            </a:r>
            <a:r>
              <a:rPr lang="en-US" dirty="0" smtClean="0">
                <a:latin typeface="Times New Roman" pitchFamily="18" charset="0"/>
                <a:cs typeface="Times New Roman" pitchFamily="18" charset="0"/>
              </a:rPr>
              <a:t> video &amp; playlist download.</a:t>
            </a:r>
          </a:p>
          <a:p>
            <a:pPr lvl="0" algn="just"/>
            <a:r>
              <a:rPr lang="en-US" dirty="0" smtClean="0">
                <a:latin typeface="Times New Roman" pitchFamily="18" charset="0"/>
                <a:cs typeface="Times New Roman" pitchFamily="18" charset="0"/>
              </a:rPr>
              <a:t>It is use in both places professional and non-professional.</a:t>
            </a:r>
          </a:p>
          <a:p>
            <a:pPr marL="0" indent="0">
              <a:buFont typeface="Wingdings" pitchFamily="2" charset="2"/>
              <a:buChar char="§"/>
            </a:pP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1116725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C00000"/>
                </a:solidFill>
                <a:latin typeface="Times New Roman" pitchFamily="18" charset="0"/>
                <a:cs typeface="Times New Roman" pitchFamily="18" charset="0"/>
              </a:rPr>
              <a:t>REFERENCE</a:t>
            </a:r>
            <a:endParaRPr lang="en-US" b="1" u="sng" dirty="0">
              <a:solidFill>
                <a:srgbClr val="C00000"/>
              </a:solidFill>
              <a:latin typeface="Times New Roman" pitchFamily="18" charset="0"/>
              <a:cs typeface="Times New Roman" pitchFamily="18" charset="0"/>
            </a:endParaRPr>
          </a:p>
        </p:txBody>
      </p:sp>
      <p:sp>
        <p:nvSpPr>
          <p:cNvPr id="4" name="Content Placeholder 2"/>
          <p:cNvSpPr>
            <a:spLocks noGrp="1"/>
          </p:cNvSpPr>
          <p:nvPr>
            <p:ph idx="1"/>
          </p:nvPr>
        </p:nvSpPr>
        <p:spPr>
          <a:xfrm>
            <a:off x="1117309" y="1219200"/>
            <a:ext cx="10157354" cy="4800600"/>
          </a:xfrm>
        </p:spPr>
        <p:txBody>
          <a:bodyPr>
            <a:normAutofit/>
          </a:bodyPr>
          <a:lstStyle/>
          <a:p>
            <a:pPr>
              <a:buNone/>
            </a:pPr>
            <a:endParaRPr lang="en-US" b="1" u="sng" dirty="0" smtClean="0">
              <a:solidFill>
                <a:srgbClr val="C00000"/>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website</a:t>
            </a:r>
          </a:p>
          <a:p>
            <a:pPr marL="137160" indent="0">
              <a:buNone/>
            </a:pPr>
            <a:r>
              <a:rPr lang="en-US" dirty="0" smtClean="0">
                <a:latin typeface="Times New Roman" pitchFamily="18" charset="0"/>
                <a:cs typeface="Times New Roman" pitchFamily="18" charset="0"/>
              </a:rPr>
              <a:t>  www.python.org</a:t>
            </a:r>
          </a:p>
          <a:p>
            <a:pPr marL="137160" indent="0">
              <a:buNone/>
            </a:pPr>
            <a:r>
              <a:rPr lang="en-US" dirty="0" smtClean="0">
                <a:latin typeface="Times New Roman" pitchFamily="18" charset="0"/>
                <a:cs typeface="Times New Roman" pitchFamily="18" charset="0"/>
              </a:rPr>
              <a:t>  www.geeksforgeeks.org</a:t>
            </a:r>
          </a:p>
          <a:p>
            <a:r>
              <a:rPr lang="en-US" dirty="0" err="1" smtClean="0">
                <a:latin typeface="Times New Roman" pitchFamily="18" charset="0"/>
                <a:cs typeface="Times New Roman" pitchFamily="18" charset="0"/>
              </a:rPr>
              <a:t>Youtubes</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Book </a:t>
            </a:r>
          </a:p>
          <a:p>
            <a:pPr>
              <a:buNone/>
            </a:pPr>
            <a:r>
              <a:rPr lang="en-US" dirty="0" smtClean="0">
                <a:latin typeface="Times New Roman" pitchFamily="18" charset="0"/>
                <a:cs typeface="Times New Roman" pitchFamily="18" charset="0"/>
              </a:rPr>
              <a:t>    Python Crash Course: A Hands-On, Project-Based Introduction to     Programming, Book by Eric </a:t>
            </a:r>
            <a:r>
              <a:rPr lang="en-US" dirty="0" err="1" smtClean="0">
                <a:latin typeface="Times New Roman" pitchFamily="18" charset="0"/>
                <a:cs typeface="Times New Roman" pitchFamily="18" charset="0"/>
              </a:rPr>
              <a:t>Matthes</a:t>
            </a:r>
            <a:r>
              <a:rPr lang="en-US" dirty="0" smtClean="0">
                <a:latin typeface="Times New Roman" pitchFamily="18" charset="0"/>
                <a:cs typeface="Times New Roman" pitchFamily="18" charset="0"/>
              </a:rPr>
              <a:t>.</a:t>
            </a:r>
          </a:p>
          <a:p>
            <a:pPr marL="137160" indent="0">
              <a:buNone/>
            </a:pPr>
            <a:endParaRPr lang="en-US" sz="3100" dirty="0" smtClean="0">
              <a:latin typeface="Times New Roman" pitchFamily="18" charset="0"/>
              <a:cs typeface="Times New Roman" pitchFamily="18" charset="0"/>
            </a:endParaRPr>
          </a:p>
          <a:p>
            <a:pPr marL="137160" indent="0">
              <a:buNone/>
            </a:pPr>
            <a:endParaRPr lang="en-US" dirty="0" smtClean="0"/>
          </a:p>
          <a:p>
            <a:endParaRPr lang="en-US" dirty="0"/>
          </a:p>
        </p:txBody>
      </p:sp>
    </p:spTree>
    <p:extLst>
      <p:ext uri="{BB962C8B-B14F-4D97-AF65-F5344CB8AC3E}">
        <p14:creationId xmlns="" xmlns:p14="http://schemas.microsoft.com/office/powerpoint/2010/main" val="10972497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1143000"/>
          </a:xfrm>
        </p:spPr>
        <p:txBody>
          <a:bodyPr>
            <a:normAutofit/>
          </a:bodyPr>
          <a:lstStyle/>
          <a:p>
            <a:pPr algn="ctr"/>
            <a:r>
              <a:rPr lang="en-US" b="1" u="sng" dirty="0" smtClean="0">
                <a:solidFill>
                  <a:srgbClr val="C00000"/>
                </a:solidFill>
                <a:latin typeface="Times New Roman" pitchFamily="18" charset="0"/>
                <a:cs typeface="Times New Roman" pitchFamily="18" charset="0"/>
              </a:rPr>
              <a:t>CONCLUSION</a:t>
            </a:r>
            <a:endParaRPr lang="en-US" b="1" u="sng"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217612" y="838200"/>
            <a:ext cx="9601200" cy="4495800"/>
          </a:xfrm>
        </p:spPr>
        <p:txBody>
          <a:bodyPr>
            <a:normAutofit fontScale="25000" lnSpcReduction="20000"/>
          </a:bodyPr>
          <a:lstStyle/>
          <a:p>
            <a:pPr>
              <a:buNone/>
            </a:pPr>
            <a:endParaRPr lang="en-US" dirty="0" smtClean="0"/>
          </a:p>
          <a:p>
            <a:pPr>
              <a:buNone/>
            </a:pPr>
            <a:r>
              <a:rPr lang="en-US" sz="11200" dirty="0" smtClean="0">
                <a:latin typeface="Times New Roman" pitchFamily="18" charset="0"/>
                <a:cs typeface="Times New Roman" pitchFamily="18" charset="0"/>
              </a:rPr>
              <a:t>    </a:t>
            </a:r>
          </a:p>
          <a:p>
            <a:pPr algn="just">
              <a:buNone/>
            </a:pPr>
            <a:r>
              <a:rPr lang="en-US" sz="11200" dirty="0" smtClean="0">
                <a:latin typeface="Times New Roman" pitchFamily="18" charset="0"/>
                <a:cs typeface="Times New Roman" pitchFamily="18" charset="0"/>
              </a:rPr>
              <a:t>   </a:t>
            </a:r>
            <a:r>
              <a:rPr lang="en-US" sz="9600" dirty="0" smtClean="0">
                <a:latin typeface="Times New Roman" pitchFamily="18" charset="0"/>
                <a:cs typeface="Times New Roman" pitchFamily="18" charset="0"/>
              </a:rPr>
              <a:t>Python GUI Project YouTube Video Downloader Application. </a:t>
            </a:r>
            <a:r>
              <a:rPr lang="en-US" sz="9600" dirty="0" err="1" smtClean="0">
                <a:latin typeface="Times New Roman" pitchFamily="18" charset="0"/>
                <a:cs typeface="Times New Roman" pitchFamily="18" charset="0"/>
              </a:rPr>
              <a:t>Youtube</a:t>
            </a:r>
            <a:r>
              <a:rPr lang="en-US" sz="9600" dirty="0" smtClean="0">
                <a:latin typeface="Times New Roman" pitchFamily="18" charset="0"/>
                <a:cs typeface="Times New Roman" pitchFamily="18" charset="0"/>
              </a:rPr>
              <a:t> downloader is a GUI helper for </a:t>
            </a:r>
            <a:r>
              <a:rPr lang="en-US" sz="9600" dirty="0" err="1" smtClean="0">
                <a:latin typeface="Times New Roman" pitchFamily="18" charset="0"/>
                <a:cs typeface="Times New Roman" pitchFamily="18" charset="0"/>
              </a:rPr>
              <a:t>PYtube</a:t>
            </a:r>
            <a:r>
              <a:rPr lang="en-US" sz="9600" dirty="0" smtClean="0">
                <a:latin typeface="Times New Roman" pitchFamily="18" charset="0"/>
                <a:cs typeface="Times New Roman" pitchFamily="18" charset="0"/>
              </a:rPr>
              <a:t>. It provides a graphical interface to download videos &amp; Playlist from youtube.com. We used the popular </a:t>
            </a:r>
            <a:r>
              <a:rPr lang="en-US" sz="9600" dirty="0" err="1" smtClean="0">
                <a:latin typeface="Times New Roman" pitchFamily="18" charset="0"/>
                <a:cs typeface="Times New Roman" pitchFamily="18" charset="0"/>
              </a:rPr>
              <a:t>Tkinter</a:t>
            </a:r>
            <a:r>
              <a:rPr lang="en-US" sz="9600" dirty="0" smtClean="0">
                <a:latin typeface="Times New Roman" pitchFamily="18" charset="0"/>
                <a:cs typeface="Times New Roman" pitchFamily="18" charset="0"/>
              </a:rPr>
              <a:t> library that used for rendering graphics. We use the </a:t>
            </a:r>
            <a:r>
              <a:rPr lang="en-US" sz="9600" dirty="0" err="1" smtClean="0">
                <a:latin typeface="Times New Roman" pitchFamily="18" charset="0"/>
                <a:cs typeface="Times New Roman" pitchFamily="18" charset="0"/>
              </a:rPr>
              <a:t>pytube</a:t>
            </a:r>
            <a:r>
              <a:rPr lang="en-US" sz="9600" dirty="0" smtClean="0">
                <a:latin typeface="Times New Roman" pitchFamily="18" charset="0"/>
                <a:cs typeface="Times New Roman" pitchFamily="18" charset="0"/>
              </a:rPr>
              <a:t> library to download videos from </a:t>
            </a:r>
            <a:r>
              <a:rPr lang="en-US" sz="9600" dirty="0" err="1" smtClean="0">
                <a:latin typeface="Times New Roman" pitchFamily="18" charset="0"/>
                <a:cs typeface="Times New Roman" pitchFamily="18" charset="0"/>
              </a:rPr>
              <a:t>youtube.The</a:t>
            </a:r>
            <a:r>
              <a:rPr lang="en-US" sz="9600" dirty="0" smtClean="0">
                <a:latin typeface="Times New Roman" pitchFamily="18" charset="0"/>
                <a:cs typeface="Times New Roman" pitchFamily="18" charset="0"/>
              </a:rPr>
              <a:t> object of this project is to download any type of video in a fast and easy way from </a:t>
            </a:r>
            <a:r>
              <a:rPr lang="en-US" sz="9600" dirty="0" err="1" smtClean="0">
                <a:latin typeface="Times New Roman" pitchFamily="18" charset="0"/>
                <a:cs typeface="Times New Roman" pitchFamily="18" charset="0"/>
              </a:rPr>
              <a:t>youtube</a:t>
            </a:r>
            <a:r>
              <a:rPr lang="en-US" sz="9600" dirty="0" smtClean="0">
                <a:latin typeface="Times New Roman" pitchFamily="18" charset="0"/>
                <a:cs typeface="Times New Roman" pitchFamily="18" charset="0"/>
              </a:rPr>
              <a:t> in your </a:t>
            </a:r>
            <a:r>
              <a:rPr lang="en-US" sz="9600" dirty="0" err="1" smtClean="0">
                <a:latin typeface="Times New Roman" pitchFamily="18" charset="0"/>
                <a:cs typeface="Times New Roman" pitchFamily="18" charset="0"/>
              </a:rPr>
              <a:t>device.In</a:t>
            </a:r>
            <a:r>
              <a:rPr lang="en-US" sz="9600" dirty="0" smtClean="0">
                <a:latin typeface="Times New Roman" pitchFamily="18" charset="0"/>
                <a:cs typeface="Times New Roman" pitchFamily="18" charset="0"/>
              </a:rPr>
              <a:t> this python project, user has to copy the </a:t>
            </a:r>
            <a:r>
              <a:rPr lang="en-US" sz="9600" dirty="0" err="1" smtClean="0">
                <a:latin typeface="Times New Roman" pitchFamily="18" charset="0"/>
                <a:cs typeface="Times New Roman" pitchFamily="18" charset="0"/>
              </a:rPr>
              <a:t>youtube</a:t>
            </a:r>
            <a:r>
              <a:rPr lang="en-US" sz="9600" dirty="0" smtClean="0">
                <a:latin typeface="Times New Roman" pitchFamily="18" charset="0"/>
                <a:cs typeface="Times New Roman" pitchFamily="18" charset="0"/>
              </a:rPr>
              <a:t> video URL that they want to download and simply paste that URL in the ‘paste link here’ section and click on the download button, it will start downloading the video. When video downloading finishes, it shows a message ‘downloaded’ popup on the window below the download button</a:t>
            </a:r>
          </a:p>
          <a:p>
            <a:pPr>
              <a:buNone/>
            </a:pPr>
            <a:endParaRPr lang="en-US" sz="11200" dirty="0" smtClean="0">
              <a:latin typeface="Times New Roman" pitchFamily="18" charset="0"/>
              <a:cs typeface="Times New Roman" pitchFamily="18" charset="0"/>
            </a:endParaRPr>
          </a:p>
          <a:p>
            <a:pPr algn="ctr">
              <a:buNone/>
            </a:pPr>
            <a:r>
              <a:rPr lang="en-US" sz="17600" b="1" u="sng" dirty="0" smtClean="0">
                <a:latin typeface="Algerian" pitchFamily="82" charset="0"/>
              </a:rPr>
              <a:t>THANK YOU</a:t>
            </a:r>
            <a:endParaRPr lang="en-US" sz="17600" dirty="0" smtClean="0">
              <a:latin typeface="Times New Roman" pitchFamily="18" charset="0"/>
              <a:cs typeface="Times New Roman" pitchFamily="18" charset="0"/>
            </a:endParaRP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endParaRPr lang="en-US" sz="4000" b="1" u="sng" dirty="0">
              <a:latin typeface="Algerian" pitchFamily="82"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11353800" cy="1219200"/>
          </a:xfrm>
        </p:spPr>
        <p:txBody>
          <a:bodyPr>
            <a:normAutofit/>
          </a:bodyPr>
          <a:lstStyle/>
          <a:p>
            <a:pPr algn="ctr"/>
            <a:r>
              <a:rPr lang="en-US" b="1" u="sng" dirty="0" smtClean="0">
                <a:solidFill>
                  <a:srgbClr val="C00000"/>
                </a:solidFill>
                <a:latin typeface="Times New Roman" panose="02020603050405020304" pitchFamily="18" charset="0"/>
                <a:cs typeface="Times New Roman" panose="02020603050405020304" pitchFamily="18" charset="0"/>
              </a:rPr>
              <a:t>INTRODUCTION</a:t>
            </a:r>
            <a:endParaRPr lang="en-US" b="1" u="sng"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89012" y="2286000"/>
            <a:ext cx="9982200" cy="4038600"/>
          </a:xfrm>
        </p:spPr>
        <p:txBody>
          <a:bodyPr>
            <a:normAutofit/>
          </a:bodyPr>
          <a:lstStyle/>
          <a:p>
            <a:pPr algn="just">
              <a:buNone/>
            </a:pPr>
            <a:r>
              <a:rPr lang="en-US" dirty="0" smtClean="0">
                <a:latin typeface="Times New Roman" pitchFamily="18" charset="0"/>
                <a:cs typeface="Times New Roman" pitchFamily="18" charset="0"/>
              </a:rPr>
              <a:t>    Python GUI Project YouTube Video Downloader Application. </a:t>
            </a:r>
            <a:r>
              <a:rPr lang="en-US" dirty="0" err="1" smtClean="0">
                <a:latin typeface="Times New Roman" pitchFamily="18" charset="0"/>
                <a:cs typeface="Times New Roman" pitchFamily="18" charset="0"/>
              </a:rPr>
              <a:t>Youtube</a:t>
            </a:r>
            <a:r>
              <a:rPr lang="en-US" dirty="0" smtClean="0">
                <a:latin typeface="Times New Roman" pitchFamily="18" charset="0"/>
                <a:cs typeface="Times New Roman" pitchFamily="18" charset="0"/>
              </a:rPr>
              <a:t> downloader is a </a:t>
            </a:r>
            <a:r>
              <a:rPr lang="en-US" dirty="0" smtClean="0">
                <a:latin typeface="Times New Roman" pitchFamily="18" charset="0"/>
                <a:cs typeface="Times New Roman" pitchFamily="18" charset="0"/>
                <a:hlinkClick r:id="rId3"/>
              </a:rPr>
              <a:t>GUI</a:t>
            </a:r>
            <a:r>
              <a:rPr lang="en-US" dirty="0" smtClean="0">
                <a:latin typeface="Times New Roman" pitchFamily="18" charset="0"/>
                <a:cs typeface="Times New Roman" pitchFamily="18" charset="0"/>
              </a:rPr>
              <a:t> helper for </a:t>
            </a:r>
            <a:r>
              <a:rPr lang="en-US" dirty="0" err="1" smtClean="0">
                <a:latin typeface="Times New Roman" pitchFamily="18" charset="0"/>
                <a:cs typeface="Times New Roman" pitchFamily="18" charset="0"/>
              </a:rPr>
              <a:t>Pytube</a:t>
            </a:r>
            <a:r>
              <a:rPr lang="en-US" dirty="0" smtClean="0">
                <a:latin typeface="Times New Roman" pitchFamily="18" charset="0"/>
                <a:cs typeface="Times New Roman" pitchFamily="18" charset="0"/>
              </a:rPr>
              <a:t>. It provides a graphical interface to download videos &amp; Playlist from youtube.com. </a:t>
            </a:r>
            <a:r>
              <a:rPr lang="en-US" dirty="0" err="1" smtClean="0">
                <a:latin typeface="Times New Roman" pitchFamily="18" charset="0"/>
                <a:cs typeface="Times New Roman" pitchFamily="18" charset="0"/>
              </a:rPr>
              <a:t>Youtube</a:t>
            </a:r>
            <a:r>
              <a:rPr lang="en-US" dirty="0" smtClean="0">
                <a:latin typeface="Times New Roman" pitchFamily="18" charset="0"/>
                <a:cs typeface="Times New Roman" pitchFamily="18" charset="0"/>
              </a:rPr>
              <a:t> downloader’s goal is user has to copy the </a:t>
            </a:r>
            <a:r>
              <a:rPr lang="en-US" dirty="0" err="1" smtClean="0">
                <a:latin typeface="Times New Roman" pitchFamily="18" charset="0"/>
                <a:cs typeface="Times New Roman" pitchFamily="18" charset="0"/>
              </a:rPr>
              <a:t>youtube</a:t>
            </a:r>
            <a:r>
              <a:rPr lang="en-US" dirty="0" smtClean="0">
                <a:latin typeface="Times New Roman" pitchFamily="18" charset="0"/>
                <a:cs typeface="Times New Roman" pitchFamily="18" charset="0"/>
              </a:rPr>
              <a:t> video and playlist URL that they want to download and simply paste that URL in the ‘paste link here’ section and click on the download button, it will start downloading the video. When video downloading finishes, it shows a message ‘downloaded’ popup on the window below the download button.</a:t>
            </a:r>
          </a:p>
          <a:p>
            <a:pPr algn="just">
              <a:buNone/>
            </a:pPr>
            <a:endParaRPr lang="en-US"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29953219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04800"/>
            <a:ext cx="10157354" cy="1143000"/>
          </a:xfrm>
        </p:spPr>
        <p:txBody>
          <a:bodyPr>
            <a:normAutofit/>
          </a:bodyPr>
          <a:lstStyle/>
          <a:p>
            <a:pPr algn="ctr"/>
            <a:r>
              <a:rPr lang="en-US" b="1" u="sng" dirty="0" smtClean="0">
                <a:solidFill>
                  <a:srgbClr val="C00000"/>
                </a:solidFill>
                <a:latin typeface="Times New Roman" panose="02020603050405020304" pitchFamily="18" charset="0"/>
                <a:cs typeface="Times New Roman" panose="02020603050405020304" pitchFamily="18" charset="0"/>
              </a:rPr>
              <a:t>DEPENDENCIES</a:t>
            </a:r>
            <a:endParaRPr lang="en-US" b="1" u="sng"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5212" y="2286000"/>
            <a:ext cx="10157354" cy="3657600"/>
          </a:xfrm>
        </p:spPr>
        <p:txBody>
          <a:bodyPr>
            <a:noAutofit/>
          </a:bodyPr>
          <a:lstStyle/>
          <a:p>
            <a:r>
              <a:rPr lang="en-US" dirty="0" smtClean="0">
                <a:latin typeface="Times New Roman" panose="02020603050405020304" pitchFamily="18" charset="0"/>
                <a:cs typeface="Times New Roman" panose="02020603050405020304" pitchFamily="18" charset="0"/>
              </a:rPr>
              <a:t>Import </a:t>
            </a:r>
            <a:r>
              <a:rPr lang="en-US" dirty="0" err="1" smtClean="0">
                <a:latin typeface="Times New Roman" panose="02020603050405020304" pitchFamily="18" charset="0"/>
                <a:cs typeface="Times New Roman" panose="02020603050405020304" pitchFamily="18" charset="0"/>
              </a:rPr>
              <a:t>os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Import </a:t>
            </a:r>
            <a:r>
              <a:rPr lang="en-US" dirty="0" err="1" smtClean="0">
                <a:latin typeface="Times New Roman" panose="02020603050405020304" pitchFamily="18" charset="0"/>
                <a:cs typeface="Times New Roman" panose="02020603050405020304" pitchFamily="18" charset="0"/>
              </a:rPr>
              <a:t>Pytube</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Import Pillow</a:t>
            </a:r>
          </a:p>
          <a:p>
            <a:r>
              <a:rPr lang="en-US" dirty="0" smtClean="0">
                <a:latin typeface="Times New Roman" panose="02020603050405020304" pitchFamily="18" charset="0"/>
                <a:cs typeface="Times New Roman" panose="02020603050405020304" pitchFamily="18" charset="0"/>
              </a:rPr>
              <a:t>Import </a:t>
            </a:r>
            <a:r>
              <a:rPr lang="en-US" dirty="0" err="1" smtClean="0">
                <a:latin typeface="Times New Roman" panose="02020603050405020304" pitchFamily="18" charset="0"/>
                <a:cs typeface="Times New Roman" panose="02020603050405020304" pitchFamily="18" charset="0"/>
              </a:rPr>
              <a:t>tkinter</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From </a:t>
            </a:r>
            <a:r>
              <a:rPr lang="en-US" dirty="0" err="1" smtClean="0">
                <a:latin typeface="Times New Roman" panose="02020603050405020304" pitchFamily="18" charset="0"/>
                <a:cs typeface="Times New Roman" panose="02020603050405020304" pitchFamily="18" charset="0"/>
              </a:rPr>
              <a:t>tkinter.filedialog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messagebox</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Import </a:t>
            </a:r>
            <a:r>
              <a:rPr lang="en-US" dirty="0" err="1" smtClean="0">
                <a:latin typeface="Times New Roman" panose="02020603050405020304" pitchFamily="18" charset="0"/>
                <a:cs typeface="Times New Roman" panose="02020603050405020304" pitchFamily="18" charset="0"/>
              </a:rPr>
              <a:t>askdirectory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6032939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193328"/>
            <a:ext cx="10157354" cy="1178272"/>
          </a:xfrm>
        </p:spPr>
        <p:txBody>
          <a:bodyPr>
            <a:normAutofit/>
          </a:bodyPr>
          <a:lstStyle/>
          <a:p>
            <a:pPr algn="ctr"/>
            <a:r>
              <a:rPr lang="en-US" b="1" u="sng" dirty="0" smtClean="0">
                <a:solidFill>
                  <a:srgbClr val="C00000"/>
                </a:solidFill>
                <a:latin typeface="Times New Roman" panose="02020603050405020304" pitchFamily="18" charset="0"/>
                <a:cs typeface="Times New Roman" panose="02020603050405020304" pitchFamily="18" charset="0"/>
              </a:rPr>
              <a:t>IMPORTANT REQUIRED MODULE</a:t>
            </a:r>
            <a:endParaRPr lang="en-US" b="1" u="sng"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5212" y="2057400"/>
            <a:ext cx="10357792" cy="4419600"/>
          </a:xfrm>
        </p:spPr>
        <p:txBody>
          <a:bodyPr>
            <a:normAutofit/>
          </a:bodyPr>
          <a:lstStyle/>
          <a:p>
            <a:r>
              <a:rPr lang="en-US" b="1" u="sng" dirty="0" smtClean="0">
                <a:latin typeface="Times New Roman" panose="02020603050405020304" pitchFamily="18" charset="0"/>
                <a:cs typeface="Times New Roman" panose="02020603050405020304" pitchFamily="18" charset="0"/>
              </a:rPr>
              <a:t>Os </a:t>
            </a:r>
            <a:r>
              <a:rPr lang="en-US" b="1" dirty="0" smtClean="0">
                <a:latin typeface="Times New Roman" panose="02020603050405020304" pitchFamily="18" charset="0"/>
                <a:cs typeface="Times New Roman" panose="02020603050405020304" pitchFamily="18" charset="0"/>
              </a:rPr>
              <a:t>:-</a:t>
            </a:r>
            <a:r>
              <a:rPr lang="en-US" b="1" u="sng"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Utility module for OS  interaction in programs The OS module in Python provides functions for creating and removing a directory (folder), fetching its contents, changing and identifying the current directory, etc.</a:t>
            </a:r>
          </a:p>
          <a:p>
            <a:r>
              <a:rPr lang="en-US" b="1" u="sng" dirty="0" err="1" smtClean="0">
                <a:latin typeface="Times New Roman" pitchFamily="18" charset="0"/>
                <a:cs typeface="Times New Roman" pitchFamily="18" charset="0"/>
              </a:rPr>
              <a:t>Pytube</a:t>
            </a:r>
            <a:r>
              <a:rPr lang="en-US" b="1"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pytube</a:t>
            </a:r>
            <a:r>
              <a:rPr lang="en-US" dirty="0" smtClean="0">
                <a:latin typeface="Times New Roman" pitchFamily="18" charset="0"/>
                <a:cs typeface="Times New Roman" pitchFamily="18" charset="0"/>
              </a:rPr>
              <a:t> is a lightweight, </a:t>
            </a:r>
            <a:r>
              <a:rPr lang="en-US" dirty="0" err="1" smtClean="0">
                <a:latin typeface="Times New Roman" pitchFamily="18" charset="0"/>
                <a:cs typeface="Times New Roman" pitchFamily="18" charset="0"/>
              </a:rPr>
              <a:t>Pythonic</a:t>
            </a:r>
            <a:r>
              <a:rPr lang="en-US" dirty="0" smtClean="0">
                <a:latin typeface="Times New Roman" pitchFamily="18" charset="0"/>
                <a:cs typeface="Times New Roman" pitchFamily="18" charset="0"/>
              </a:rPr>
              <a:t>, dependency-free, library (and command-line utility) for downloading YouTube Videos.</a:t>
            </a:r>
          </a:p>
          <a:p>
            <a:r>
              <a:rPr lang="en-US" b="1" u="sng" dirty="0" err="1" smtClean="0">
                <a:latin typeface="Times New Roman" pitchFamily="18" charset="0"/>
                <a:cs typeface="Times New Roman" pitchFamily="18" charset="0"/>
              </a:rPr>
              <a:t>Tkinter</a:t>
            </a:r>
            <a:r>
              <a:rPr lang="en-US" b="1"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Tkinter</a:t>
            </a:r>
            <a:r>
              <a:rPr lang="en-US" dirty="0" smtClean="0">
                <a:latin typeface="Times New Roman" pitchFamily="18" charset="0"/>
                <a:cs typeface="Times New Roman" pitchFamily="18" charset="0"/>
              </a:rPr>
              <a:t> is the standard GUI library for Python. Python when combined with </a:t>
            </a:r>
            <a:r>
              <a:rPr lang="en-US" dirty="0" err="1" smtClean="0">
                <a:latin typeface="Times New Roman" pitchFamily="18" charset="0"/>
                <a:cs typeface="Times New Roman" pitchFamily="18" charset="0"/>
              </a:rPr>
              <a:t>Tkinter</a:t>
            </a:r>
            <a:r>
              <a:rPr lang="en-US" dirty="0" smtClean="0">
                <a:latin typeface="Times New Roman" pitchFamily="18" charset="0"/>
                <a:cs typeface="Times New Roman" pitchFamily="18" charset="0"/>
              </a:rPr>
              <a:t> provides a fast and easy way to create GUI applications. </a:t>
            </a:r>
            <a:r>
              <a:rPr lang="en-US" dirty="0" err="1" smtClean="0">
                <a:latin typeface="Times New Roman" pitchFamily="18" charset="0"/>
                <a:cs typeface="Times New Roman" pitchFamily="18" charset="0"/>
              </a:rPr>
              <a:t>Tkinter</a:t>
            </a:r>
            <a:r>
              <a:rPr lang="en-US" dirty="0" smtClean="0">
                <a:latin typeface="Times New Roman" pitchFamily="18" charset="0"/>
                <a:cs typeface="Times New Roman" pitchFamily="18" charset="0"/>
              </a:rPr>
              <a:t> provides a powerful object-oriented interface to the </a:t>
            </a:r>
            <a:r>
              <a:rPr lang="en-US" dirty="0" err="1" smtClean="0">
                <a:latin typeface="Times New Roman" pitchFamily="18" charset="0"/>
                <a:cs typeface="Times New Roman" pitchFamily="18" charset="0"/>
              </a:rPr>
              <a:t>Tk</a:t>
            </a:r>
            <a:r>
              <a:rPr lang="en-US" dirty="0" smtClean="0">
                <a:latin typeface="Times New Roman" pitchFamily="18" charset="0"/>
                <a:cs typeface="Times New Roman" pitchFamily="18" charset="0"/>
              </a:rPr>
              <a:t> GUI toolkit.</a:t>
            </a:r>
            <a:endParaRPr lang="en-US" b="1" u="sng" dirty="0">
              <a:latin typeface="Times New Roman" pitchFamily="18" charset="0"/>
              <a:cs typeface="Times New Roman" pitchFamily="18" charset="0"/>
            </a:endParaRPr>
          </a:p>
        </p:txBody>
      </p:sp>
    </p:spTree>
    <p:extLst>
      <p:ext uri="{BB962C8B-B14F-4D97-AF65-F5344CB8AC3E}">
        <p14:creationId xmlns="" xmlns:p14="http://schemas.microsoft.com/office/powerpoint/2010/main" val="16271920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914400"/>
            <a:ext cx="10157354" cy="5257800"/>
          </a:xfrm>
        </p:spPr>
        <p:txBody>
          <a:bodyPr>
            <a:normAutofit/>
          </a:bodyPr>
          <a:lstStyle/>
          <a:p>
            <a:r>
              <a:rPr lang="en-US" b="1" u="sng" dirty="0" err="1" smtClean="0">
                <a:latin typeface="Times New Roman" pitchFamily="18" charset="0"/>
                <a:cs typeface="Times New Roman" pitchFamily="18" charset="0"/>
              </a:rPr>
              <a:t>Filedialog</a:t>
            </a:r>
            <a:r>
              <a:rPr lang="en-US" b="1" dirty="0" smtClean="0">
                <a:latin typeface="Times New Roman" pitchFamily="18" charset="0"/>
                <a:cs typeface="Times New Roman" pitchFamily="18" charset="0"/>
              </a:rPr>
              <a:t> :- </a:t>
            </a: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tkinter.filedialog</a:t>
            </a:r>
            <a:r>
              <a:rPr lang="en-US" dirty="0" smtClean="0">
                <a:latin typeface="Times New Roman" pitchFamily="18" charset="0"/>
                <a:cs typeface="Times New Roman" pitchFamily="18" charset="0"/>
              </a:rPr>
              <a:t> module provides classes and factory functions for creating file/directory selection windows.</a:t>
            </a:r>
          </a:p>
          <a:p>
            <a:r>
              <a:rPr lang="en-US" b="1" u="sng" dirty="0" err="1" smtClean="0">
                <a:latin typeface="Times New Roman" pitchFamily="18" charset="0"/>
                <a:cs typeface="Times New Roman" pitchFamily="18" charset="0"/>
              </a:rPr>
              <a:t>Easygui</a:t>
            </a:r>
            <a:r>
              <a:rPr lang="en-US" b="1" u="sng"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This library is </a:t>
            </a:r>
            <a:r>
              <a:rPr lang="en-US" dirty="0" err="1" smtClean="0">
                <a:latin typeface="Times New Roman" pitchFamily="18" charset="0"/>
                <a:cs typeface="Times New Roman" pitchFamily="18" charset="0"/>
              </a:rPr>
              <a:t>uesd</a:t>
            </a:r>
            <a:r>
              <a:rPr lang="en-US" dirty="0" smtClean="0">
                <a:latin typeface="Times New Roman" pitchFamily="18" charset="0"/>
                <a:cs typeface="Times New Roman" pitchFamily="18" charset="0"/>
              </a:rPr>
              <a:t>  for folder selection.</a:t>
            </a:r>
          </a:p>
          <a:p>
            <a:r>
              <a:rPr lang="en-US" b="1" u="sng" dirty="0" smtClean="0">
                <a:latin typeface="Times New Roman" pitchFamily="18" charset="0"/>
                <a:cs typeface="Times New Roman" pitchFamily="18" charset="0"/>
              </a:rPr>
              <a:t>Pillow</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The Python Imaging Library adds image processing capabilities to your Python </a:t>
            </a:r>
            <a:r>
              <a:rPr lang="en-US" dirty="0" err="1" smtClean="0">
                <a:latin typeface="Times New Roman" pitchFamily="18" charset="0"/>
                <a:cs typeface="Times New Roman" pitchFamily="18" charset="0"/>
              </a:rPr>
              <a:t>interpreter.This</a:t>
            </a:r>
            <a:r>
              <a:rPr lang="en-US" dirty="0" smtClean="0">
                <a:latin typeface="Times New Roman" pitchFamily="18" charset="0"/>
                <a:cs typeface="Times New Roman" pitchFamily="18" charset="0"/>
              </a:rPr>
              <a:t> library provides extensive file format support, an efficient internal representation, and fairly powerful image processing capabilities.</a:t>
            </a:r>
            <a:endParaRPr lang="en-US" b="1" dirty="0" smtClean="0">
              <a:latin typeface="Times New Roman" pitchFamily="18" charset="0"/>
              <a:cs typeface="Times New Roman" pitchFamily="18" charset="0"/>
            </a:endParaRPr>
          </a:p>
          <a:p>
            <a:r>
              <a:rPr lang="en-US" b="1" u="sng" dirty="0" err="1" smtClean="0">
                <a:latin typeface="Times New Roman" pitchFamily="18" charset="0"/>
                <a:cs typeface="Times New Roman" pitchFamily="18" charset="0"/>
              </a:rPr>
              <a:t>Imageio</a:t>
            </a:r>
            <a:r>
              <a:rPr lang="en-US" b="1" u="sng"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Used to read the file which is chosen by file box using a path.</a:t>
            </a:r>
          </a:p>
          <a:p>
            <a:r>
              <a:rPr lang="en-US" b="1" u="sng" dirty="0" err="1" smtClean="0">
                <a:latin typeface="Times New Roman" pitchFamily="18" charset="0"/>
                <a:cs typeface="Times New Roman" pitchFamily="18" charset="0"/>
              </a:rPr>
              <a:t>Messagebox</a:t>
            </a:r>
            <a:r>
              <a:rPr lang="en-US" b="1" u="sng"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tkMessageBox</a:t>
            </a:r>
            <a:r>
              <a:rPr lang="en-US" dirty="0" smtClean="0">
                <a:latin typeface="Times New Roman" pitchFamily="18" charset="0"/>
                <a:cs typeface="Times New Roman" pitchFamily="18" charset="0"/>
              </a:rPr>
              <a:t>  module is used to display message boxes in your applications. This module provides a number of functions that you can use to display an appropriate message.</a:t>
            </a:r>
            <a:endParaRPr lang="en-US" b="1" u="sng"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121320"/>
            <a:ext cx="10157354" cy="1250280"/>
          </a:xfrm>
        </p:spPr>
        <p:txBody>
          <a:bodyPr>
            <a:normAutofit/>
          </a:bodyPr>
          <a:lstStyle/>
          <a:p>
            <a:pPr algn="ctr"/>
            <a:r>
              <a:rPr lang="en-US" b="1" u="sng" dirty="0" smtClean="0">
                <a:solidFill>
                  <a:srgbClr val="C00000"/>
                </a:solidFill>
                <a:latin typeface="Times New Roman" panose="02020603050405020304" pitchFamily="18" charset="0"/>
                <a:cs typeface="Times New Roman" panose="02020603050405020304" pitchFamily="18" charset="0"/>
              </a:rPr>
              <a:t>SCOPE</a:t>
            </a:r>
            <a:endParaRPr lang="en-US" b="1" u="sng" dirty="0">
              <a:solidFill>
                <a:srgbClr val="C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117309" y="2057400"/>
            <a:ext cx="10157354" cy="4114800"/>
          </a:xfrm>
        </p:spPr>
        <p:txBody>
          <a:bodyPr>
            <a:normAutofit/>
          </a:bodyPr>
          <a:lstStyle/>
          <a:p>
            <a:pPr>
              <a:buFont typeface="Wingdings" pitchFamily="2" charset="2"/>
              <a:buChar char="§"/>
            </a:pPr>
            <a:r>
              <a:rPr lang="en-US" dirty="0" smtClean="0">
                <a:latin typeface="Times New Roman" pitchFamily="18" charset="0"/>
                <a:cs typeface="Times New Roman" pitchFamily="18" charset="0"/>
              </a:rPr>
              <a:t>This can be used anywhere for YouTube video &amp; playlist Download as well as in corporate world.</a:t>
            </a:r>
          </a:p>
          <a:p>
            <a:pPr marL="304747" lvl="3">
              <a:spcBef>
                <a:spcPts val="1866"/>
              </a:spcBef>
              <a:buFont typeface="Wingdings" pitchFamily="2" charset="2"/>
              <a:buChar char="§"/>
            </a:pPr>
            <a:r>
              <a:rPr lang="en-US" sz="2400" dirty="0" smtClean="0">
                <a:latin typeface="Times New Roman" pitchFamily="18" charset="0"/>
                <a:cs typeface="Times New Roman" pitchFamily="18" charset="0"/>
              </a:rPr>
              <a:t>Right now not show the download status but in future update this application and add some new feature</a:t>
            </a:r>
          </a:p>
          <a:p>
            <a:pPr marL="304747" lvl="3">
              <a:spcBef>
                <a:spcPts val="1866"/>
              </a:spcBef>
              <a:buFont typeface="Wingdings" pitchFamily="2" charset="2"/>
              <a:buChar char="§"/>
            </a:pPr>
            <a:r>
              <a:rPr lang="en-US" sz="2400" dirty="0" smtClean="0">
                <a:latin typeface="Times New Roman" pitchFamily="18" charset="0"/>
                <a:cs typeface="Times New Roman" pitchFamily="18" charset="0"/>
              </a:rPr>
              <a:t>This is used to download video and playlist that make up a path to a particular location.</a:t>
            </a:r>
          </a:p>
          <a:p>
            <a:pPr>
              <a:buFont typeface="Wingdings" pitchFamily="2" charset="2"/>
              <a:buChar char="§"/>
            </a:pPr>
            <a:endParaRPr lang="en-US" dirty="0" smtClean="0">
              <a:latin typeface="Times New Roman" pitchFamily="18" charset="0"/>
              <a:cs typeface="Times New Roman" pitchFamily="18" charset="0"/>
            </a:endParaRPr>
          </a:p>
          <a:p>
            <a:pPr>
              <a:buFont typeface="Wingdings" pitchFamily="2" charset="2"/>
              <a:buChar char="§"/>
            </a:pP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979041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1066800"/>
          </a:xfrm>
        </p:spPr>
        <p:txBody>
          <a:bodyPr/>
          <a:lstStyle/>
          <a:p>
            <a:pPr algn="ctr"/>
            <a:r>
              <a:rPr lang="en-US" b="1" u="sng" dirty="0" smtClean="0">
                <a:solidFill>
                  <a:srgbClr val="C00000"/>
                </a:solidFill>
                <a:latin typeface="Times New Roman" pitchFamily="18" charset="0"/>
                <a:cs typeface="Times New Roman" pitchFamily="18" charset="0"/>
              </a:rPr>
              <a:t>REQUIREMENT</a:t>
            </a:r>
            <a:endParaRPr lang="en-US" b="1" u="sng"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760412" y="1371600"/>
            <a:ext cx="5434303" cy="4800600"/>
          </a:xfrm>
        </p:spPr>
        <p:txBody>
          <a:bodyPr>
            <a:normAutofit fontScale="92500" lnSpcReduction="10000"/>
          </a:bodyPr>
          <a:lstStyle/>
          <a:p>
            <a:r>
              <a:rPr lang="en-US" b="1" u="sng" dirty="0" smtClean="0">
                <a:solidFill>
                  <a:srgbClr val="C00000"/>
                </a:solidFill>
                <a:latin typeface="Times New Roman" pitchFamily="18" charset="0"/>
                <a:cs typeface="Times New Roman" pitchFamily="18" charset="0"/>
              </a:rPr>
              <a:t>SOFTWARE  REQUIREMENT</a:t>
            </a:r>
          </a:p>
          <a:p>
            <a:r>
              <a:rPr lang="en-US" dirty="0" smtClean="0">
                <a:latin typeface="Times New Roman" pitchFamily="18" charset="0"/>
                <a:cs typeface="Times New Roman" pitchFamily="18" charset="0"/>
              </a:rPr>
              <a:t>Operating System</a:t>
            </a:r>
          </a:p>
          <a:p>
            <a:pPr marL="137160" indent="0">
              <a:buNone/>
            </a:pPr>
            <a:r>
              <a:rPr lang="en-US" dirty="0" smtClean="0">
                <a:latin typeface="Times New Roman" pitchFamily="18" charset="0"/>
                <a:cs typeface="Times New Roman" pitchFamily="18" charset="0"/>
              </a:rPr>
              <a:t>       Windows XP , Windows7, 8 &amp; 10 etc.</a:t>
            </a:r>
          </a:p>
          <a:p>
            <a:r>
              <a:rPr lang="en-US" dirty="0" smtClean="0">
                <a:latin typeface="Times New Roman" pitchFamily="18" charset="0"/>
                <a:cs typeface="Times New Roman" pitchFamily="18" charset="0"/>
              </a:rPr>
              <a:t>Code editor </a:t>
            </a:r>
          </a:p>
          <a:p>
            <a:pPr marL="137160" indent="0">
              <a:buNone/>
            </a:pPr>
            <a:r>
              <a:rPr lang="en-US" dirty="0" smtClean="0">
                <a:latin typeface="Times New Roman" pitchFamily="18" charset="0"/>
                <a:cs typeface="Times New Roman" pitchFamily="18" charset="0"/>
              </a:rPr>
              <a:t>       Visual Studio code &amp; </a:t>
            </a:r>
            <a:r>
              <a:rPr lang="en-US" dirty="0" err="1" smtClean="0">
                <a:latin typeface="Times New Roman" pitchFamily="18" charset="0"/>
                <a:cs typeface="Times New Roman" pitchFamily="18" charset="0"/>
              </a:rPr>
              <a:t>PyCharm</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Language </a:t>
            </a:r>
          </a:p>
          <a:p>
            <a:pPr marL="137160" indent="0">
              <a:buNone/>
            </a:pPr>
            <a:r>
              <a:rPr lang="en-US" dirty="0" smtClean="0">
                <a:latin typeface="Times New Roman" pitchFamily="18" charset="0"/>
                <a:cs typeface="Times New Roman" pitchFamily="18" charset="0"/>
              </a:rPr>
              <a:t>        Python.</a:t>
            </a:r>
          </a:p>
          <a:p>
            <a:r>
              <a:rPr lang="en-US" dirty="0" smtClean="0">
                <a:latin typeface="Times New Roman" pitchFamily="18" charset="0"/>
                <a:cs typeface="Times New Roman" pitchFamily="18" charset="0"/>
              </a:rPr>
              <a:t>Framework</a:t>
            </a:r>
          </a:p>
          <a:p>
            <a:pPr marL="137160" indent="0">
              <a:buNone/>
            </a:pPr>
            <a:r>
              <a:rPr lang="en-US" dirty="0" smtClean="0">
                <a:latin typeface="Times New Roman" pitchFamily="18" charset="0"/>
                <a:cs typeface="Times New Roman" pitchFamily="18" charset="0"/>
              </a:rPr>
              <a:t>        Python </a:t>
            </a:r>
            <a:r>
              <a:rPr lang="en-US" dirty="0" err="1" smtClean="0">
                <a:latin typeface="Times New Roman" pitchFamily="18" charset="0"/>
                <a:cs typeface="Times New Roman" pitchFamily="18" charset="0"/>
              </a:rPr>
              <a:t>Tkiner</a:t>
            </a:r>
            <a:r>
              <a:rPr lang="en-US" dirty="0" smtClean="0">
                <a:latin typeface="Times New Roman" pitchFamily="18" charset="0"/>
                <a:cs typeface="Times New Roman" pitchFamily="18" charset="0"/>
              </a:rPr>
              <a:t>.</a:t>
            </a:r>
          </a:p>
          <a:p>
            <a:pPr marL="137160" indent="0">
              <a:buNone/>
            </a:pPr>
            <a:endParaRPr lang="en-US" dirty="0" smtClean="0"/>
          </a:p>
          <a:p>
            <a:endParaRPr lang="en-US" dirty="0"/>
          </a:p>
        </p:txBody>
      </p:sp>
      <p:sp>
        <p:nvSpPr>
          <p:cNvPr id="4" name="Content Placeholder 2"/>
          <p:cNvSpPr txBox="1">
            <a:spLocks/>
          </p:cNvSpPr>
          <p:nvPr/>
        </p:nvSpPr>
        <p:spPr>
          <a:xfrm>
            <a:off x="6399212" y="1371600"/>
            <a:ext cx="5586703" cy="4876800"/>
          </a:xfrm>
          <a:prstGeom prst="rect">
            <a:avLst/>
          </a:prstGeom>
        </p:spPr>
        <p:txBody>
          <a:bodyPr vert="horz" lIns="121899" tIns="60949" rIns="121899" bIns="60949" rtlCol="0">
            <a:normAutofit/>
          </a:bodyPr>
          <a:lstStyle/>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6475412" y="1447800"/>
            <a:ext cx="5713413" cy="4800600"/>
          </a:xfrm>
          <a:prstGeom prst="rect">
            <a:avLst/>
          </a:prstGeom>
        </p:spPr>
        <p:txBody>
          <a:bodyPr vert="horz" lIns="121899" tIns="60949" rIns="121899" bIns="60949" rtlCol="0">
            <a:normAutofit fontScale="92500" lnSpcReduction="10000"/>
          </a:bodyPr>
          <a:lstStyle/>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r>
              <a:rPr lang="en-US" b="1" u="sng" dirty="0" smtClean="0">
                <a:solidFill>
                  <a:srgbClr val="C00000"/>
                </a:solidFill>
                <a:latin typeface="Times New Roman" pitchFamily="18" charset="0"/>
                <a:cs typeface="Times New Roman" pitchFamily="18" charset="0"/>
              </a:rPr>
              <a:t>HARD</a:t>
            </a:r>
            <a:r>
              <a:rPr kumimoji="0" lang="en-US" sz="2400" b="1" i="0" u="sng" strike="noStrike" kern="1200" cap="none" spc="0" normalizeH="0" baseline="0" noProof="0" dirty="0" smtClean="0">
                <a:ln>
                  <a:noFill/>
                </a:ln>
                <a:solidFill>
                  <a:srgbClr val="C00000"/>
                </a:solidFill>
                <a:effectLst/>
                <a:uLnTx/>
                <a:uFillTx/>
                <a:latin typeface="Times New Roman" pitchFamily="18" charset="0"/>
                <a:ea typeface="+mn-ea"/>
                <a:cs typeface="Times New Roman" pitchFamily="18" charset="0"/>
              </a:rPr>
              <a:t>WARE  REQUIREMENT</a:t>
            </a: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r>
              <a:rPr lang="en-US" dirty="0" smtClean="0">
                <a:latin typeface="Times New Roman" pitchFamily="18" charset="0"/>
                <a:cs typeface="Times New Roman" pitchFamily="18" charset="0"/>
              </a:rPr>
              <a:t>Processor</a:t>
            </a: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Pentium 2.0 and above.</a:t>
            </a: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r>
              <a:rPr lang="en-US" dirty="0" smtClean="0">
                <a:latin typeface="Times New Roman" pitchFamily="18" charset="0"/>
                <a:cs typeface="Times New Roman" pitchFamily="18" charset="0"/>
              </a:rPr>
              <a:t>Ram</a:t>
            </a: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Minimum 2 </a:t>
            </a:r>
            <a:r>
              <a:rPr kumimoji="0" lang="en-US" sz="24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Gb</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r>
              <a:rPr lang="en-US" dirty="0" smtClean="0">
                <a:latin typeface="Times New Roman" pitchFamily="18" charset="0"/>
                <a:cs typeface="Times New Roman" pitchFamily="18" charset="0"/>
              </a:rPr>
              <a:t>Hard Disk</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250 </a:t>
            </a:r>
            <a:r>
              <a:rPr kumimoji="0" lang="en-US" sz="24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Gb</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137160" marR="0" lvl="0" indent="0"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04747" marR="0" lvl="0" indent="-304747" algn="l" defTabSz="1218987" rtl="0" eaLnBrk="1" fontAlgn="auto" latinLnBrk="0" hangingPunct="1">
              <a:lnSpc>
                <a:spcPct val="95000"/>
              </a:lnSpc>
              <a:spcBef>
                <a:spcPts val="1866"/>
              </a:spcBef>
              <a:spcAft>
                <a:spcPts val="0"/>
              </a:spcAft>
              <a:buClr>
                <a:schemeClr val="accent6">
                  <a:lumMod val="50000"/>
                </a:schemeClr>
              </a:buClr>
              <a:buSzPct val="10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F-D-5.png"/>
          <p:cNvPicPr>
            <a:picLocks noGrp="1" noChangeAspect="1"/>
          </p:cNvPicPr>
          <p:nvPr>
            <p:ph idx="1"/>
          </p:nvPr>
        </p:nvPicPr>
        <p:blipFill>
          <a:blip r:embed="rId2"/>
          <a:srcRect l="35211" t="4908" r="21127" b="12423"/>
          <a:stretch>
            <a:fillRect/>
          </a:stretch>
        </p:blipFill>
        <p:spPr>
          <a:xfrm>
            <a:off x="6475412" y="1524000"/>
            <a:ext cx="5257800" cy="4495800"/>
          </a:xfrm>
          <a:prstGeom prst="rect">
            <a:avLst/>
          </a:prstGeom>
        </p:spPr>
      </p:pic>
      <p:pic>
        <p:nvPicPr>
          <p:cNvPr id="5" name="Picture 4" descr="A-F-D-4.png"/>
          <p:cNvPicPr>
            <a:picLocks noChangeAspect="1"/>
          </p:cNvPicPr>
          <p:nvPr/>
        </p:nvPicPr>
        <p:blipFill>
          <a:blip r:embed="rId3"/>
          <a:srcRect l="40260" t="13041" r="22078" b="45380"/>
          <a:stretch>
            <a:fillRect/>
          </a:stretch>
        </p:blipFill>
        <p:spPr>
          <a:xfrm>
            <a:off x="531812" y="1524001"/>
            <a:ext cx="5715000" cy="4495800"/>
          </a:xfrm>
          <a:prstGeom prst="rect">
            <a:avLst/>
          </a:prstGeom>
        </p:spPr>
      </p:pic>
      <p:sp>
        <p:nvSpPr>
          <p:cNvPr id="6" name="Content Placeholder 2"/>
          <p:cNvSpPr txBox="1">
            <a:spLocks/>
          </p:cNvSpPr>
          <p:nvPr/>
        </p:nvSpPr>
        <p:spPr>
          <a:xfrm>
            <a:off x="1065212" y="152400"/>
            <a:ext cx="10157354" cy="1295400"/>
          </a:xfrm>
          <a:prstGeom prst="rect">
            <a:avLst/>
          </a:prstGeom>
        </p:spPr>
        <p:txBody>
          <a:bodyPr vert="horz" lIns="121899" tIns="60949" rIns="121899" bIns="60949" rtlCol="0">
            <a:normAutofit fontScale="25000" lnSpcReduction="20000"/>
          </a:bodyPr>
          <a:lstStyle/>
          <a:p>
            <a:pPr marL="304747" lvl="0" indent="-304747">
              <a:lnSpc>
                <a:spcPct val="95000"/>
              </a:lnSpc>
              <a:spcBef>
                <a:spcPts val="1866"/>
              </a:spcBef>
              <a:buClr>
                <a:schemeClr val="accent6">
                  <a:lumMod val="50000"/>
                </a:schemeClr>
              </a:buClr>
              <a:buSzPct val="100000"/>
            </a:pPr>
            <a:endParaRPr lang="en-US" b="1" u="sng" dirty="0" smtClean="0">
              <a:latin typeface="Times New Roman" pitchFamily="18" charset="0"/>
              <a:cs typeface="Times New Roman" pitchFamily="18" charset="0"/>
            </a:endParaRPr>
          </a:p>
          <a:p>
            <a:pPr marL="304747" indent="-304747">
              <a:lnSpc>
                <a:spcPct val="95000"/>
              </a:lnSpc>
              <a:spcBef>
                <a:spcPts val="1866"/>
              </a:spcBef>
              <a:buClr>
                <a:schemeClr val="accent6">
                  <a:lumMod val="50000"/>
                </a:schemeClr>
              </a:buClr>
              <a:buSzPct val="100000"/>
            </a:pPr>
            <a:r>
              <a:rPr lang="en-US" sz="6000" b="1" dirty="0" smtClean="0">
                <a:latin typeface="Times New Roman" pitchFamily="18" charset="0"/>
                <a:cs typeface="Times New Roman" pitchFamily="18" charset="0"/>
              </a:rPr>
              <a:t>   </a:t>
            </a:r>
            <a:r>
              <a:rPr lang="en-US" sz="7400" b="1" u="sng" dirty="0" smtClean="0">
                <a:latin typeface="Times New Roman" pitchFamily="18" charset="0"/>
                <a:cs typeface="Times New Roman" pitchFamily="18" charset="0"/>
              </a:rPr>
              <a:t>Number of unsorted file</a:t>
            </a:r>
            <a:r>
              <a:rPr lang="en-US" sz="7400" dirty="0" smtClean="0"/>
              <a:t>                                                  </a:t>
            </a:r>
            <a:r>
              <a:rPr lang="en-US" sz="7400" b="1" u="heavy" dirty="0" smtClean="0">
                <a:latin typeface="Times New Roman" pitchFamily="18" charset="0"/>
                <a:cs typeface="Times New Roman" pitchFamily="18" charset="0"/>
              </a:rPr>
              <a:t>Paste Video / Playlist </a:t>
            </a:r>
            <a:r>
              <a:rPr lang="en-US" sz="7400" b="1" u="heavy" dirty="0" err="1" smtClean="0">
                <a:latin typeface="Times New Roman" pitchFamily="18" charset="0"/>
                <a:cs typeface="Times New Roman" pitchFamily="18" charset="0"/>
              </a:rPr>
              <a:t>Url</a:t>
            </a:r>
            <a:r>
              <a:rPr lang="en-US" sz="7400" b="1" u="heavy" dirty="0" smtClean="0">
                <a:latin typeface="Times New Roman" pitchFamily="18" charset="0"/>
                <a:cs typeface="Times New Roman" pitchFamily="18" charset="0"/>
              </a:rPr>
              <a:t> And </a:t>
            </a:r>
          </a:p>
          <a:p>
            <a:pPr marL="304747" indent="-304747">
              <a:lnSpc>
                <a:spcPct val="95000"/>
              </a:lnSpc>
              <a:spcBef>
                <a:spcPts val="1866"/>
              </a:spcBef>
              <a:buClr>
                <a:schemeClr val="accent6">
                  <a:lumMod val="50000"/>
                </a:schemeClr>
              </a:buClr>
              <a:buSzPct val="100000"/>
            </a:pPr>
            <a:r>
              <a:rPr lang="en-US" sz="7400" b="1" dirty="0" smtClean="0">
                <a:latin typeface="Times New Roman" pitchFamily="18" charset="0"/>
                <a:cs typeface="Times New Roman" pitchFamily="18" charset="0"/>
              </a:rPr>
              <a:t>                                                                                                     </a:t>
            </a:r>
            <a:r>
              <a:rPr lang="en-US" sz="7400" b="1" u="heavy" dirty="0" err="1" smtClean="0">
                <a:latin typeface="Times New Roman" pitchFamily="18" charset="0"/>
                <a:cs typeface="Times New Roman" pitchFamily="18" charset="0"/>
              </a:rPr>
              <a:t>Sellect</a:t>
            </a:r>
            <a:r>
              <a:rPr lang="en-US" sz="7400" b="1" u="heavy" dirty="0" smtClean="0">
                <a:latin typeface="Times New Roman" pitchFamily="18" charset="0"/>
                <a:cs typeface="Times New Roman" pitchFamily="18" charset="0"/>
              </a:rPr>
              <a:t> Download Location</a:t>
            </a:r>
            <a:endParaRPr lang="en-US" sz="7400" dirty="0" smtClean="0">
              <a:latin typeface="Times New Roman" pitchFamily="18" charset="0"/>
              <a:cs typeface="Times New Roman" pitchFamily="18" charset="0"/>
            </a:endParaRPr>
          </a:p>
          <a:p>
            <a:pPr marL="304747" lvl="0" indent="-304747">
              <a:lnSpc>
                <a:spcPct val="95000"/>
              </a:lnSpc>
              <a:spcBef>
                <a:spcPts val="1866"/>
              </a:spcBef>
              <a:buClr>
                <a:schemeClr val="accent6">
                  <a:lumMod val="50000"/>
                </a:schemeClr>
              </a:buClr>
              <a:buSzPct val="100000"/>
            </a:pPr>
            <a:endParaRPr kumimoji="0" lang="en-US" sz="2400" b="1" i="0" u="sng"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 xmlns:p14="http://schemas.microsoft.com/office/powerpoint/2010/main" val="16038915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634" y="116632"/>
            <a:ext cx="10157354" cy="950168"/>
          </a:xfrm>
        </p:spPr>
        <p:txBody>
          <a:bodyPr>
            <a:noAutofit/>
          </a:bodyPr>
          <a:lstStyle/>
          <a:p>
            <a:pPr algn="ctr"/>
            <a:r>
              <a:rPr lang="en-US" b="1" u="sng" dirty="0" smtClean="0">
                <a:solidFill>
                  <a:srgbClr val="C00000"/>
                </a:solidFill>
                <a:latin typeface="Times New Roman" panose="02020603050405020304" pitchFamily="18" charset="0"/>
                <a:cs typeface="Times New Roman" panose="02020603050405020304" pitchFamily="18" charset="0"/>
              </a:rPr>
              <a:t>SCREENSHOTS</a:t>
            </a:r>
            <a:endParaRPr lang="en-US" b="1" u="sng" dirty="0">
              <a:solidFill>
                <a:srgbClr val="C00000"/>
              </a:solidFill>
              <a:latin typeface="Times New Roman" panose="02020603050405020304" pitchFamily="18" charset="0"/>
              <a:cs typeface="Times New Roman" panose="02020603050405020304" pitchFamily="18" charset="0"/>
            </a:endParaRPr>
          </a:p>
        </p:txBody>
      </p:sp>
      <p:pic>
        <p:nvPicPr>
          <p:cNvPr id="6" name="Content Placeholder 5" descr="A-F-D-2.png"/>
          <p:cNvPicPr>
            <a:picLocks noGrp="1" noChangeAspect="1"/>
          </p:cNvPicPr>
          <p:nvPr>
            <p:ph idx="1"/>
          </p:nvPr>
        </p:nvPicPr>
        <p:blipFill>
          <a:blip r:embed="rId2"/>
          <a:srcRect l="28378" t="4332" r="33784" b="33175"/>
          <a:stretch>
            <a:fillRect/>
          </a:stretch>
        </p:blipFill>
        <p:spPr>
          <a:xfrm>
            <a:off x="531812" y="1828800"/>
            <a:ext cx="5334000" cy="4343400"/>
          </a:xfrm>
        </p:spPr>
      </p:pic>
      <p:pic>
        <p:nvPicPr>
          <p:cNvPr id="7" name="Picture 6" descr="A-F-D-3.png"/>
          <p:cNvPicPr>
            <a:picLocks noChangeAspect="1"/>
          </p:cNvPicPr>
          <p:nvPr/>
        </p:nvPicPr>
        <p:blipFill>
          <a:blip r:embed="rId3"/>
          <a:srcRect l="28571" t="4662" r="34286" b="36896"/>
          <a:stretch>
            <a:fillRect/>
          </a:stretch>
        </p:blipFill>
        <p:spPr>
          <a:xfrm>
            <a:off x="6246812" y="1828800"/>
            <a:ext cx="5334000" cy="4343400"/>
          </a:xfrm>
          <a:prstGeom prst="rect">
            <a:avLst/>
          </a:prstGeom>
        </p:spPr>
      </p:pic>
      <p:sp>
        <p:nvSpPr>
          <p:cNvPr id="10" name="Content Placeholder 2"/>
          <p:cNvSpPr txBox="1">
            <a:spLocks/>
          </p:cNvSpPr>
          <p:nvPr/>
        </p:nvSpPr>
        <p:spPr>
          <a:xfrm>
            <a:off x="1117309" y="0"/>
            <a:ext cx="10157354" cy="2438400"/>
          </a:xfrm>
          <a:prstGeom prst="rect">
            <a:avLst/>
          </a:prstGeom>
        </p:spPr>
        <p:txBody>
          <a:bodyPr vert="horz" lIns="121899" tIns="60949" rIns="121899" bIns="60949" rtlCol="0">
            <a:normAutofit/>
          </a:bodyPr>
          <a:lstStyle/>
          <a:p>
            <a:pPr marL="304747" lvl="0" indent="-304747">
              <a:lnSpc>
                <a:spcPct val="95000"/>
              </a:lnSpc>
              <a:spcBef>
                <a:spcPts val="1866"/>
              </a:spcBef>
              <a:buClr>
                <a:schemeClr val="accent6">
                  <a:lumMod val="50000"/>
                </a:schemeClr>
              </a:buClr>
              <a:buSzPct val="100000"/>
            </a:pPr>
            <a:endParaRPr lang="en-US" b="1" u="sng" dirty="0" smtClean="0">
              <a:latin typeface="Times New Roman" pitchFamily="18" charset="0"/>
              <a:cs typeface="Times New Roman" pitchFamily="18" charset="0"/>
            </a:endParaRPr>
          </a:p>
          <a:p>
            <a:pPr marL="304747" lvl="0" indent="-304747">
              <a:lnSpc>
                <a:spcPct val="95000"/>
              </a:lnSpc>
              <a:spcBef>
                <a:spcPts val="1866"/>
              </a:spcBef>
              <a:buClr>
                <a:schemeClr val="accent6">
                  <a:lumMod val="50000"/>
                </a:schemeClr>
              </a:buClr>
              <a:buSzPct val="100000"/>
            </a:pPr>
            <a:endParaRPr lang="en-US" b="1" u="sng" dirty="0" smtClean="0">
              <a:latin typeface="Times New Roman" pitchFamily="18" charset="0"/>
              <a:cs typeface="Times New Roman" pitchFamily="18" charset="0"/>
            </a:endParaRPr>
          </a:p>
          <a:p>
            <a:pPr marL="304747" lvl="0" indent="-304747">
              <a:lnSpc>
                <a:spcPct val="95000"/>
              </a:lnSpc>
              <a:spcBef>
                <a:spcPts val="1866"/>
              </a:spcBef>
              <a:buClr>
                <a:schemeClr val="accent6">
                  <a:lumMod val="50000"/>
                </a:schemeClr>
              </a:buClr>
              <a:buSzPct val="100000"/>
            </a:pPr>
            <a:r>
              <a:rPr lang="en-US" b="1"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Download completed</a:t>
            </a:r>
            <a:r>
              <a:rPr lang="en-US" b="1"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Something wrong </a:t>
            </a:r>
            <a:r>
              <a:rPr lang="en-US" b="1" u="sng" dirty="0" err="1" smtClean="0">
                <a:latin typeface="Times New Roman" pitchFamily="18" charset="0"/>
                <a:cs typeface="Times New Roman" pitchFamily="18" charset="0"/>
              </a:rPr>
              <a:t>messasge</a:t>
            </a:r>
            <a:endParaRPr kumimoji="0" lang="en-US" sz="2400" b="1" i="0" u="sng"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 xmlns:p14="http://schemas.microsoft.com/office/powerpoint/2010/main" val="9772297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 xmlns:thm15="http://schemas.microsoft.com/office/thememl/2012/main" name="Classroom open house presentation.potx" id="{AB7D8AB0-4323-4322-AB21-8CB398DB9E96}" vid="{5BFEA1FF-C39F-48A2-B239-4B55565FC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 open house presentation</Template>
  <TotalTime>3619</TotalTime>
  <Words>341</Words>
  <Application>Microsoft Office PowerPoint</Application>
  <PresentationFormat>Custom</PresentationFormat>
  <Paragraphs>83</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Class open house presentation</vt:lpstr>
      <vt:lpstr>        YouTube Video Downloader Application</vt:lpstr>
      <vt:lpstr>INTRODUCTION</vt:lpstr>
      <vt:lpstr>DEPENDENCIES</vt:lpstr>
      <vt:lpstr>IMPORTANT REQUIRED MODULE</vt:lpstr>
      <vt:lpstr>Slide 5</vt:lpstr>
      <vt:lpstr>SCOPE</vt:lpstr>
      <vt:lpstr>REQUIREMENT</vt:lpstr>
      <vt:lpstr>Slide 8</vt:lpstr>
      <vt:lpstr>SCREENSHOTS</vt:lpstr>
      <vt:lpstr>FEATURES</vt:lpstr>
      <vt:lpstr>REFERENCE</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Distributing Application</dc:title>
  <dc:creator>Mayank Kumar</dc:creator>
  <cp:lastModifiedBy>Windows User</cp:lastModifiedBy>
  <cp:revision>129</cp:revision>
  <dcterms:created xsi:type="dcterms:W3CDTF">2020-12-30T04:58:09Z</dcterms:created>
  <dcterms:modified xsi:type="dcterms:W3CDTF">2021-01-25T11:18:30Z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